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92" r:id="rId3"/>
    <p:sldId id="272" r:id="rId4"/>
    <p:sldId id="274" r:id="rId5"/>
    <p:sldId id="275" r:id="rId6"/>
    <p:sldId id="277" r:id="rId7"/>
    <p:sldId id="269" r:id="rId8"/>
    <p:sldId id="279" r:id="rId9"/>
    <p:sldId id="283" r:id="rId10"/>
    <p:sldId id="276" r:id="rId11"/>
    <p:sldId id="281" r:id="rId12"/>
    <p:sldId id="286" r:id="rId13"/>
    <p:sldId id="285" r:id="rId14"/>
    <p:sldId id="290" r:id="rId15"/>
    <p:sldId id="282" r:id="rId16"/>
    <p:sldId id="289" r:id="rId17"/>
    <p:sldId id="287" r:id="rId18"/>
    <p:sldId id="297" r:id="rId19"/>
    <p:sldId id="296" r:id="rId20"/>
    <p:sldId id="295" r:id="rId21"/>
    <p:sldId id="294" r:id="rId22"/>
    <p:sldId id="288" r:id="rId23"/>
    <p:sldId id="302" r:id="rId24"/>
    <p:sldId id="293" r:id="rId25"/>
    <p:sldId id="291" r:id="rId26"/>
    <p:sldId id="303" r:id="rId27"/>
    <p:sldId id="278" r:id="rId28"/>
    <p:sldId id="284" r:id="rId29"/>
    <p:sldId id="280" r:id="rId30"/>
    <p:sldId id="273" r:id="rId31"/>
    <p:sldId id="267" r:id="rId32"/>
    <p:sldId id="300" r:id="rId33"/>
    <p:sldId id="299" r:id="rId34"/>
    <p:sldId id="301" r:id="rId35"/>
    <p:sldId id="298" r:id="rId36"/>
    <p:sldId id="304" r:id="rId37"/>
    <p:sldId id="305" r:id="rId38"/>
    <p:sldId id="256" r:id="rId39"/>
    <p:sldId id="259" r:id="rId40"/>
    <p:sldId id="258" r:id="rId41"/>
    <p:sldId id="257" r:id="rId42"/>
    <p:sldId id="260" r:id="rId43"/>
    <p:sldId id="261" r:id="rId44"/>
    <p:sldId id="262" r:id="rId45"/>
    <p:sldId id="263" r:id="rId46"/>
    <p:sldId id="265" r:id="rId47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6"/>
            <a:ext cx="34766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500444"/>
            <a:ext cx="36290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714362"/>
            <a:ext cx="3476632" cy="193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143254"/>
            <a:ext cx="1752043" cy="17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2995614" cy="20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3357568"/>
            <a:ext cx="1372870" cy="150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785801"/>
            <a:ext cx="388839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429006"/>
            <a:ext cx="1666868" cy="140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285866"/>
            <a:ext cx="23336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882"/>
            <a:ext cx="2599470" cy="140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000114"/>
            <a:ext cx="1845732" cy="195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6"/>
            <a:ext cx="4186235" cy="196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071816"/>
            <a:ext cx="2662235" cy="183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572000" y="407194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IF RUINS?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286130"/>
            <a:ext cx="2211514" cy="155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928676"/>
            <a:ext cx="2500307" cy="185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642924"/>
            <a:ext cx="3876675" cy="2295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714758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3714758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64" y="342900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1857370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572000" y="407194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IF RUINS?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UNDER TESTING AFTER 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=""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800"/>
            <a:ext cx="397952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357568"/>
            <a:ext cx="16668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572000" y="407194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IF RUINS?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=""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4887" t="3558" r="-14801" b="4774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=""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COMMENT: AFTER TESTING IT SEEMS NOT TO BE POSSIBLE TO DESTROY  (2024-12-29)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6"/>
            <a:ext cx="3699076" cy="23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1285852" y="4286262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6"/>
            <a:ext cx="2500330" cy="175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000378"/>
            <a:ext cx="3224217" cy="150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142990"/>
            <a:ext cx="28194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214692"/>
            <a:ext cx="2025165" cy="164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62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789</Words>
  <Application>Microsoft Office PowerPoint</Application>
  <PresentationFormat>Skjermfremvisning (16:9)</PresentationFormat>
  <Paragraphs>307</Paragraphs>
  <Slides>46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46</vt:i4>
      </vt:variant>
    </vt:vector>
  </HeadingPairs>
  <TitlesOfParts>
    <vt:vector size="47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Lysbilde 39</vt:lpstr>
      <vt:lpstr>Lysbilde 40</vt:lpstr>
      <vt:lpstr>Lysbilde 41</vt:lpstr>
      <vt:lpstr>Lysbilde 42</vt:lpstr>
      <vt:lpstr>Lysbilde 43</vt:lpstr>
      <vt:lpstr>Lysbilde 44</vt:lpstr>
      <vt:lpstr>Lysbilde 45</vt:lpstr>
      <vt:lpstr>Lysbilde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140</cp:revision>
  <dcterms:created xsi:type="dcterms:W3CDTF">2022-06-14T12:24:02Z</dcterms:created>
  <dcterms:modified xsi:type="dcterms:W3CDTF">2024-12-29T12:54:44Z</dcterms:modified>
</cp:coreProperties>
</file>